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2484675" cy="3024346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-78" y="-72"/>
      </p:cViewPr>
      <p:guideLst>
        <p:guide orient="horz" pos="9525"/>
        <p:guide pos="13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03B1D-2A7F-490E-8DD1-E579F371C396}" type="datetimeFigureOut">
              <a:rPr lang="en-SG" smtClean="0"/>
              <a:t>29/1/2022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6400" y="857250"/>
            <a:ext cx="3251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52AD-E39A-4152-8722-C596179AEC4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525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1pPr>
    <a:lvl2pPr marL="545746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2pPr>
    <a:lvl3pPr marL="1091488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3pPr>
    <a:lvl4pPr marL="1637233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4pPr>
    <a:lvl5pPr marL="2182976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5pPr>
    <a:lvl6pPr marL="2728722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6pPr>
    <a:lvl7pPr marL="3274464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7pPr>
    <a:lvl8pPr marL="3820209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8pPr>
    <a:lvl9pPr marL="4365953" algn="l" defTabSz="1091488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351" y="4949569"/>
            <a:ext cx="36111974" cy="10529206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585" y="15884821"/>
            <a:ext cx="31863507" cy="7301834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270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807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403099" y="1610185"/>
            <a:ext cx="9160758" cy="2562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0825" y="1610185"/>
            <a:ext cx="26951215" cy="256299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77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44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697" y="7539873"/>
            <a:ext cx="36643032" cy="12580438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697" y="20239327"/>
            <a:ext cx="36643032" cy="6615755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228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0821" y="8050922"/>
            <a:ext cx="18055988" cy="191891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07866" y="8050922"/>
            <a:ext cx="18055988" cy="191891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66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355" y="1610191"/>
            <a:ext cx="36643032" cy="58456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360" y="7413851"/>
            <a:ext cx="17973006" cy="3633414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360" y="11047266"/>
            <a:ext cx="17973006" cy="162488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07869" y="7413851"/>
            <a:ext cx="18061521" cy="3633414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07869" y="11047266"/>
            <a:ext cx="18061521" cy="162488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99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908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798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355" y="2016231"/>
            <a:ext cx="13702413" cy="7056808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1522" y="4354506"/>
            <a:ext cx="21507867" cy="21492461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355" y="9073039"/>
            <a:ext cx="13702413" cy="16808927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159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355" y="2016231"/>
            <a:ext cx="13702413" cy="7056808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061522" y="4354506"/>
            <a:ext cx="21507867" cy="21492461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355" y="9073039"/>
            <a:ext cx="13702413" cy="16808927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57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822" y="1610191"/>
            <a:ext cx="36643032" cy="5845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822" y="8050922"/>
            <a:ext cx="36643032" cy="1918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0822" y="28031216"/>
            <a:ext cx="9559052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9452-8791-4A19-9E92-F469119F283B}" type="datetimeFigureOut">
              <a:rPr lang="hr-HR" smtClean="0"/>
              <a:t>29.1.2022.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3050" y="28031216"/>
            <a:ext cx="14338577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004802" y="28031216"/>
            <a:ext cx="9559052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10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19387" y="358586"/>
            <a:ext cx="38254338" cy="50135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89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82723" y="5510201"/>
            <a:ext cx="17940534" cy="1207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08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Title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94269" y="10256429"/>
            <a:ext cx="18229077" cy="1081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08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Title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58694" y="12706147"/>
            <a:ext cx="18410723" cy="120847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08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Title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736863" y="5672114"/>
            <a:ext cx="18067701" cy="12620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08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Title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471171" y="24557566"/>
            <a:ext cx="18067701" cy="9105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08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Conclusion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331524" y="28994100"/>
            <a:ext cx="38473038" cy="991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/>
              <a:t>Indo-Norwegian International Online Conference on “Functional </a:t>
            </a:r>
            <a:r>
              <a:rPr lang="en-IN" sz="4000" b="1" dirty="0" err="1"/>
              <a:t>mAterials</a:t>
            </a:r>
            <a:r>
              <a:rPr lang="en-IN" sz="4000" b="1" dirty="0"/>
              <a:t> for </a:t>
            </a:r>
            <a:r>
              <a:rPr lang="en-IN" sz="4000" b="1" dirty="0" err="1"/>
              <a:t>eneRgy</a:t>
            </a:r>
            <a:r>
              <a:rPr lang="en-IN" sz="4000" b="1" dirty="0"/>
              <a:t>, environment, And </a:t>
            </a:r>
            <a:r>
              <a:rPr lang="en-IN" sz="4000" b="1" dirty="0" err="1"/>
              <a:t>biOmedical</a:t>
            </a:r>
            <a:r>
              <a:rPr lang="en-IN" sz="4000" b="1" dirty="0"/>
              <a:t> </a:t>
            </a:r>
            <a:r>
              <a:rPr lang="en-IN" sz="4000" b="1" dirty="0" err="1"/>
              <a:t>applicatioNs</a:t>
            </a:r>
            <a:r>
              <a:rPr lang="en-IN" sz="4000" b="1" dirty="0"/>
              <a:t>” “FARAON - 2022” during 02 - 04, February </a:t>
            </a:r>
            <a:r>
              <a:rPr lang="en-IN" sz="4000" b="1" dirty="0" smtClean="0"/>
              <a:t>2022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8459060" y="549038"/>
            <a:ext cx="31152904" cy="2023786"/>
          </a:xfrm>
          <a:prstGeom prst="rect">
            <a:avLst/>
          </a:prstGeom>
        </p:spPr>
        <p:txBody>
          <a:bodyPr vert="horz" lIns="108708" tIns="54354" rIns="108708" bIns="54354" rtlCol="0" anchor="b">
            <a:normAutofit fontScale="92500" lnSpcReduction="10000"/>
          </a:bodyPr>
          <a:lstStyle>
            <a:lvl1pPr algn="ctr" defTabSz="2520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sr-Latn-RS" sz="796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poster with the title, which extends through </a:t>
            </a:r>
            <a:r>
              <a:rPr lang="en-US" altLang="sr-Latn-RS" sz="7965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r>
              <a:rPr lang="en-US" altLang="sr-Latn-RS" sz="7965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796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lines</a:t>
            </a:r>
            <a:endParaRPr lang="hr-HR" altLang="sr-Latn-RS" sz="7965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9039448" y="2706289"/>
            <a:ext cx="29920866" cy="164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535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Author: Name Surname 1, Name Surname 2, Name surname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75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authors</a:t>
            </a:r>
            <a:endParaRPr lang="hr-HR" altLang="sr-Latn-RS" sz="4755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058699" y="6791870"/>
            <a:ext cx="18243302" cy="338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example of research poster and should be used for posters. </a:t>
            </a:r>
            <a:r>
              <a:rPr lang="hr-HR" altLang="sr-Latn-RS" sz="35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is</a:t>
            </a:r>
            <a:r>
              <a:rPr lang="en-US" altLang="sr-Latn-RS" sz="35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5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</a:t>
            </a:r>
            <a:r>
              <a:rPr lang="en-IN" altLang="sr-Latn-RS" sz="356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 cm X 84 cm </a:t>
            </a:r>
            <a:r>
              <a:rPr lang="hr-HR" altLang="sr-Latn-RS" sz="356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(A0 </a:t>
            </a:r>
            <a:r>
              <a:rPr lang="hr-HR" altLang="sr-Latn-RS" sz="35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format) </a:t>
            </a:r>
            <a:r>
              <a:rPr lang="en-IN" altLang="sr-Latn-RS" sz="35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 </a:t>
            </a:r>
            <a:r>
              <a:rPr lang="hr-HR" altLang="sr-Latn-RS" sz="35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orientation</a:t>
            </a: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When prepearin poster one should:</a:t>
            </a: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avoid a lot of text,</a:t>
            </a: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illustration, graphics</a:t>
            </a:r>
            <a:r>
              <a:rPr lang="hr-HR" altLang="sr-Latn-RS" sz="35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work, motivation and other background information you can </a:t>
            </a: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</a:t>
            </a:r>
            <a:r>
              <a:rPr lang="en-US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pictures or illustrations on the scenic and lucid </a:t>
            </a: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e</a:t>
            </a:r>
            <a:r>
              <a:rPr lang="en-US" altLang="sr-Latn-RS" sz="356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xplain</a:t>
            </a: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it was</a:t>
            </a: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</a:t>
            </a:r>
            <a:r>
              <a:rPr lang="en-US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986339" y="11478045"/>
            <a:ext cx="18555455" cy="122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template is provided by the </a:t>
            </a:r>
            <a:r>
              <a:rPr lang="en-IN" altLang="sr-Latn-RS" sz="35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FARAON 2022 </a:t>
            </a:r>
            <a:r>
              <a:rPr lang="hr-HR" altLang="sr-Latn-RS" sz="35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organisers </a:t>
            </a: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poster preparation.</a:t>
            </a:r>
            <a:endParaRPr lang="en-US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add or delete subtitles if necessary.  </a:t>
            </a: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982728" y="14017620"/>
            <a:ext cx="18694673" cy="228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text here!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way of data presentation given below!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3280061" y="17396382"/>
            <a:ext cx="5315414" cy="10582545"/>
            <a:chOff x="1009" y="15433"/>
            <a:chExt cx="2411" cy="9435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1009" y="16647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Generating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idea for solution</a:t>
              </a:r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1009" y="15433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1009" y="19076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r-HR" altLang="sr-Latn-RS" sz="3804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80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Steps for solving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80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problem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r-HR" altLang="sr-Latn-RS" sz="3804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1009" y="17862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80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Steps for solving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80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problem</a:t>
              </a:r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>
              <a:off x="1009" y="20291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Testing</a:t>
              </a:r>
            </a:p>
          </p:txBody>
        </p:sp>
        <p:sp>
          <p:nvSpPr>
            <p:cNvPr id="24" name="AutoShape 19"/>
            <p:cNvSpPr>
              <a:spLocks noChangeArrowheads="1"/>
            </p:cNvSpPr>
            <p:nvPr/>
          </p:nvSpPr>
          <p:spPr bwMode="auto">
            <a:xfrm>
              <a:off x="1388" y="21505"/>
              <a:ext cx="1554" cy="933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61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 OK</a:t>
              </a:r>
            </a:p>
          </p:txBody>
        </p:sp>
        <p:sp>
          <p:nvSpPr>
            <p:cNvPr id="25" name="AutoShape 20"/>
            <p:cNvSpPr>
              <a:spLocks noChangeArrowheads="1"/>
            </p:cNvSpPr>
            <p:nvPr/>
          </p:nvSpPr>
          <p:spPr bwMode="auto">
            <a:xfrm>
              <a:off x="1009" y="22821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1009" y="24036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Discussion</a:t>
              </a:r>
            </a:p>
          </p:txBody>
        </p:sp>
        <p:cxnSp>
          <p:nvCxnSpPr>
            <p:cNvPr id="27" name="AutoShape 23"/>
            <p:cNvCxnSpPr>
              <a:cxnSpLocks noChangeShapeType="1"/>
              <a:stCxn id="20" idx="2"/>
              <a:endCxn id="19" idx="0"/>
            </p:cNvCxnSpPr>
            <p:nvPr/>
          </p:nvCxnSpPr>
          <p:spPr bwMode="auto">
            <a:xfrm>
              <a:off x="2166" y="16265"/>
              <a:ext cx="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4"/>
            <p:cNvCxnSpPr>
              <a:cxnSpLocks noChangeShapeType="1"/>
              <a:stCxn id="19" idx="2"/>
              <a:endCxn id="22" idx="0"/>
            </p:cNvCxnSpPr>
            <p:nvPr/>
          </p:nvCxnSpPr>
          <p:spPr bwMode="auto">
            <a:xfrm>
              <a:off x="2166" y="17479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5"/>
            <p:cNvCxnSpPr>
              <a:cxnSpLocks noChangeShapeType="1"/>
              <a:stCxn id="22" idx="2"/>
              <a:endCxn id="21" idx="0"/>
            </p:cNvCxnSpPr>
            <p:nvPr/>
          </p:nvCxnSpPr>
          <p:spPr bwMode="auto">
            <a:xfrm>
              <a:off x="2166" y="18694"/>
              <a:ext cx="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26"/>
            <p:cNvCxnSpPr>
              <a:cxnSpLocks noChangeShapeType="1"/>
              <a:stCxn id="21" idx="2"/>
              <a:endCxn id="23" idx="0"/>
            </p:cNvCxnSpPr>
            <p:nvPr/>
          </p:nvCxnSpPr>
          <p:spPr bwMode="auto">
            <a:xfrm>
              <a:off x="2166" y="19908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27"/>
            <p:cNvCxnSpPr>
              <a:cxnSpLocks noChangeShapeType="1"/>
              <a:stCxn id="23" idx="2"/>
              <a:endCxn id="24" idx="0"/>
            </p:cNvCxnSpPr>
            <p:nvPr/>
          </p:nvCxnSpPr>
          <p:spPr bwMode="auto">
            <a:xfrm flipH="1">
              <a:off x="2165" y="21123"/>
              <a:ext cx="1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8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>
              <a:off x="2165" y="22438"/>
              <a:ext cx="1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9"/>
            <p:cNvCxnSpPr>
              <a:cxnSpLocks noChangeShapeType="1"/>
              <a:stCxn id="25" idx="2"/>
              <a:endCxn id="26" idx="0"/>
            </p:cNvCxnSpPr>
            <p:nvPr/>
          </p:nvCxnSpPr>
          <p:spPr bwMode="auto">
            <a:xfrm>
              <a:off x="2166" y="23653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30"/>
            <p:cNvCxnSpPr>
              <a:cxnSpLocks noChangeShapeType="1"/>
              <a:stCxn id="24" idx="3"/>
              <a:endCxn id="20" idx="3"/>
            </p:cNvCxnSpPr>
            <p:nvPr/>
          </p:nvCxnSpPr>
          <p:spPr bwMode="auto">
            <a:xfrm flipV="1">
              <a:off x="2942" y="15849"/>
              <a:ext cx="380" cy="6123"/>
            </a:xfrm>
            <a:prstGeom prst="bentConnector3">
              <a:avLst>
                <a:gd name="adj1" fmla="val 17525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302" y="22237"/>
              <a:ext cx="540" cy="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>
              <a:spAutoFit/>
            </a:bodyPr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2988" y="21465"/>
              <a:ext cx="432" cy="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91032" tIns="45516" rIns="91032" bIns="45516">
              <a:spAutoFit/>
            </a:bodyPr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416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</a:p>
          </p:txBody>
        </p:sp>
      </p:grpSp>
      <p:sp>
        <p:nvSpPr>
          <p:cNvPr id="40" name="AutoShape 109"/>
          <p:cNvSpPr>
            <a:spLocks noChangeArrowheads="1"/>
          </p:cNvSpPr>
          <p:nvPr/>
        </p:nvSpPr>
        <p:spPr bwMode="auto">
          <a:xfrm>
            <a:off x="11526830" y="21114537"/>
            <a:ext cx="9197900" cy="1984227"/>
          </a:xfrm>
          <a:prstGeom prst="wedgeRoundRectCallout">
            <a:avLst>
              <a:gd name="adj1" fmla="val -88527"/>
              <a:gd name="adj2" fmla="val -21498"/>
              <a:gd name="adj3" fmla="val 16667"/>
            </a:avLst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91032" tIns="45516" rIns="91032" bIns="45516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1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explain parts of dlowchart like this</a:t>
            </a:r>
          </a:p>
        </p:txBody>
      </p:sp>
      <p:sp>
        <p:nvSpPr>
          <p:cNvPr id="41" name="AutoShape 108"/>
          <p:cNvSpPr>
            <a:spLocks noChangeArrowheads="1"/>
          </p:cNvSpPr>
          <p:nvPr/>
        </p:nvSpPr>
        <p:spPr bwMode="auto">
          <a:xfrm>
            <a:off x="11141517" y="23810365"/>
            <a:ext cx="10400278" cy="3205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91032" tIns="45516" rIns="91032" bIns="45516" anchor="ctr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558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6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emphasise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6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 using this boxes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27567380" y="9569310"/>
            <a:ext cx="6415035" cy="6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figure must have explination</a:t>
            </a: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22806018" y="25760350"/>
            <a:ext cx="18297812" cy="64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text here!</a:t>
            </a:r>
            <a:endParaRPr lang="en-US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658007"/>
              </p:ext>
            </p:extLst>
          </p:nvPr>
        </p:nvGraphicFramePr>
        <p:xfrm>
          <a:off x="22736863" y="21755943"/>
          <a:ext cx="17400006" cy="2685641"/>
        </p:xfrm>
        <a:graphic>
          <a:graphicData uri="http://schemas.openxmlformats.org/drawingml/2006/table">
            <a:tbl>
              <a:tblPr/>
              <a:tblGrid>
                <a:gridCol w="34800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747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905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72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826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7395">
                <a:tc gridSpan="5"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Numerical results</a:t>
                      </a:r>
                    </a:p>
                  </a:txBody>
                  <a:tcPr marL="127744" marR="127744" marT="32160" marB="321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395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marL="127744" marR="127744" marT="32160" marB="321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6061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127744" marR="127744" marT="32160" marB="321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395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</a:t>
                      </a:r>
                    </a:p>
                  </a:txBody>
                  <a:tcPr marL="127744" marR="127744" marT="32160" marB="321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9.9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7395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L="127744" marR="127744" marT="32160" marB="321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127744" marR="127744" marT="32160" marB="32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27567380" y="16304501"/>
            <a:ext cx="7503473" cy="6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 Representation with 2 graphs</a:t>
            </a: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27299740" y="20325108"/>
            <a:ext cx="7405626" cy="111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Table. </a:t>
            </a:r>
            <a:r>
              <a:rPr lang="en-US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hr-HR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</a:t>
            </a:r>
            <a:r>
              <a:rPr lang="en-US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</a:t>
            </a:r>
            <a:endParaRPr lang="hr-HR" altLang="sr-Latn-RS" sz="3329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results</a:t>
            </a:r>
            <a:r>
              <a:rPr lang="hr-HR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HR" altLang="sr-Latn-RS" sz="3329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1228540" y="4522049"/>
            <a:ext cx="25542682" cy="53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5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name.surname@example.com, name.surname@example.com, name.surname@example.com</a:t>
            </a:r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26922522" y="19603900"/>
            <a:ext cx="8160063" cy="6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Figure. </a:t>
            </a:r>
            <a:r>
              <a:rPr lang="en-US" altLang="sr-Latn-RS" sz="332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graphical representation </a:t>
            </a:r>
            <a:endParaRPr lang="hr-HR" altLang="sr-Latn-RS" sz="3329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2806018" y="26830942"/>
            <a:ext cx="18067701" cy="10249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808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22770670" y="27952725"/>
            <a:ext cx="18297812" cy="64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......................</a:t>
            </a:r>
            <a:endParaRPr lang="en-US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22827514" y="6977484"/>
            <a:ext cx="18297812" cy="228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text here!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5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way of data presentation given below!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sr-Latn-RS" sz="35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1711" y="10256429"/>
            <a:ext cx="7508728" cy="574595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436" y="10256428"/>
            <a:ext cx="7508728" cy="5745951"/>
          </a:xfrm>
          <a:prstGeom prst="rect">
            <a:avLst/>
          </a:prstGeom>
        </p:spPr>
      </p:pic>
      <p:pic>
        <p:nvPicPr>
          <p:cNvPr id="65" name="Picture 64" descr="Logo FARAO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69" y="861122"/>
            <a:ext cx="4145677" cy="330058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4436363" y="4201718"/>
            <a:ext cx="1470018" cy="64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91032" tIns="45516" rIns="91032" bIns="4551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IN" altLang="sr-Latn-R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endParaRPr lang="hr-HR" altLang="sr-Latn-R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283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 Ali</dc:creator>
  <cp:lastModifiedBy>M.J. Lab</cp:lastModifiedBy>
  <cp:revision>43</cp:revision>
  <dcterms:created xsi:type="dcterms:W3CDTF">2016-01-10T09:33:00Z</dcterms:created>
  <dcterms:modified xsi:type="dcterms:W3CDTF">2022-01-29T09:38:26Z</dcterms:modified>
</cp:coreProperties>
</file>